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D0FB9-9066-4459-A928-0870244DA808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D7A90-B791-4DAF-A8F5-F736A2211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400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D7A90-B791-4DAF-A8F5-F736A22111C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10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B6AD8-F308-F16F-A61C-48EA135C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39FC8-0C75-E2ED-B2F5-C4153A646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C261C-4387-4698-A631-4F57BBA2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94C89-D319-361E-60DE-C21D32A8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12DCD-8B07-889E-D5EC-320D8806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34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48FD-3D9D-B959-4F4E-5EBAB86B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D4867-4116-5772-B36A-25B7FDE2E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8D6F-3A8A-15F3-EFB5-112CCF073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6936-9ADA-DC92-76D9-A531393E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F457A-D78B-0ECD-8156-22655B97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49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80B88D-8270-5EC8-E486-0DC12C6CD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EABBFA-1E62-06B2-3E92-5B9A67C6A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56559-EA1E-0E43-3B73-D59DE370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86780-C76C-3D57-583A-E5B7DB50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2EE4B-A60F-3DF9-0A2D-EE86B6A5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9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CAD2-B7DC-9E44-6A96-7AA7391D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662B-1391-798B-1659-8F3B65A2F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09F64-7B1A-5A30-2B5C-1CBC33137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AFC47-987D-FE3E-C270-8B42A90C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A90CA-B9B7-571C-7C72-B870267C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1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C838-043E-93F9-348D-A3D33EC1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1F874-41FF-71E8-BF09-55BA8EA26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4D51-74BA-F970-06F2-B3C9CA13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7F8BB-9EEE-F988-597A-283F247E7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4DCF-2C6E-3A63-411F-1405EC5D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83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9FC8-554C-B9F1-A2B7-E9444EC04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AC4B0-D9C9-C129-3F34-49142368D7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D88CB-F30B-D275-DF7C-21BD718E6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D5CF8-280B-C2AD-2881-75FC3EFE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82B8E-F061-BF31-6A91-59366B39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61A24-0FBD-58A4-022C-E562F0FFD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76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D73C-8365-67EB-7489-64FFE149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7CC5C-50BE-4C86-814D-C141BC3C3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47EE3-833C-53CE-18F7-33784BEC2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DBFDD-EB0C-1A48-0E7D-4012C3309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F699E-C55F-81BF-26C4-D4489EBA9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EC9C2-1940-F9CB-5199-21223706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46E80-B08A-A58B-BCC7-C4FDA603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474D7-0A88-426F-54F8-8AF696EDA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60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7EBE-41B3-5780-86E1-BFBF0218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618F3-7C2D-65EC-E878-2C72F85A8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79829-18B4-E4C0-8006-76A21541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E89B0-38CC-0842-3172-6396A302A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43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B0B3AA-3DAE-1D21-4252-88084EB2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8506C-71B8-6AB5-2108-DE1BDD501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F6EBC-7100-63FB-2A7C-7DB1515B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304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1F79-DD61-5C59-F802-C2D34CA6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DA101-5AF7-8CC7-BA03-AA91BE786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3B4EB5-E2E6-87AC-12F4-1BFCA98CF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B0CB0-3555-6111-2037-90D6E2080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6ED9-900D-EC16-145C-3617EEB3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4C879-D9A3-6FD2-7A85-E60E253A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8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7C0D-EA3F-D90B-7112-7912A6F0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44AE4-D623-C7C0-35D2-2A3F19BF25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230BB-4A99-6197-CB8C-63ADB7146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1ECA8-7EA2-0158-900A-DA15AA4D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BF388-6589-D77A-EBDE-0487A3660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66184-9B0B-8CB7-6847-CD7C6F14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68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AD91D6-D702-9835-F0E5-F4175C53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85036-07E2-5863-4FEF-3968753E2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49C28-2BE4-FFCA-6D07-1244283DB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36130-EBCF-42B2-B615-A89B31E30A84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3C43D-B25A-39E3-9077-8A3BBD346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2547E-744D-38F2-C7D3-32DDD3AB1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96073-F17B-4D59-80F3-2B536DD67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9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BFB4F-ABBC-8DFE-AA17-540B7DA553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Servlets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F7BEE-DEFC-10A4-79BA-34E1C3A05B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22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6D2D-8795-B627-8047-F11BDDD7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Best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91EC-2276-8448-2088-CEBB743A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Integrate them both together!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Servlet does the business logic</a:t>
            </a:r>
            <a:endParaRPr lang="en-IN" dirty="0"/>
          </a:p>
          <a:p>
            <a:pPr lvl="1">
              <a:lnSpc>
                <a:spcPct val="200000"/>
              </a:lnSpc>
            </a:pPr>
            <a:r>
              <a:rPr lang="en-US" dirty="0"/>
              <a:t>JSP handles the presentation view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IN" dirty="0"/>
              <a:t>Model-View-Controller (MVC)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418932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5D08-3D00-CE4C-CED7-DCD8193FD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HTML Form Data with Servlets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5211-5D69-D5C0-94EC-0D67604F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952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1E79-A642-8D35-E2B8-6BC591D1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Request /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61EC3B-896D-54DD-F041-FF1F2FD48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67769"/>
            <a:ext cx="10515600" cy="3067050"/>
          </a:xfrm>
        </p:spPr>
      </p:pic>
    </p:spTree>
    <p:extLst>
      <p:ext uri="{BB962C8B-B14F-4D97-AF65-F5344CB8AC3E}">
        <p14:creationId xmlns:p14="http://schemas.microsoft.com/office/powerpoint/2010/main" val="984786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EDEA-0FFA-73FC-8373-8E11E8AD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Building HTML Form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BF9242-964C-E745-0B0A-F8B5F439A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301"/>
            <a:ext cx="10515600" cy="4219985"/>
          </a:xfrm>
        </p:spPr>
      </p:pic>
    </p:spTree>
    <p:extLst>
      <p:ext uri="{BB962C8B-B14F-4D97-AF65-F5344CB8AC3E}">
        <p14:creationId xmlns:p14="http://schemas.microsoft.com/office/powerpoint/2010/main" val="332236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7DA8-C392-6D6A-BB95-DC85E4BCF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GET method calls Servlet </a:t>
            </a:r>
            <a:r>
              <a:rPr lang="en-US" dirty="0" err="1"/>
              <a:t>doGet</a:t>
            </a:r>
            <a:r>
              <a:rPr lang="en-US" dirty="0"/>
              <a:t>()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F590E-E9F3-01F4-1585-5BFB2AE0D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045" y="1690688"/>
            <a:ext cx="10515600" cy="4336642"/>
          </a:xfrm>
        </p:spPr>
      </p:pic>
    </p:spTree>
    <p:extLst>
      <p:ext uri="{BB962C8B-B14F-4D97-AF65-F5344CB8AC3E}">
        <p14:creationId xmlns:p14="http://schemas.microsoft.com/office/powerpoint/2010/main" val="49767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B8D9-BB0D-B62B-ED33-4DC8DC5C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Reading Form Data with Servlet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B134E-EEEA-0F40-F290-B5E0BA36B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147" y="1825625"/>
            <a:ext cx="9017705" cy="4351338"/>
          </a:xfrm>
        </p:spPr>
      </p:pic>
    </p:spTree>
    <p:extLst>
      <p:ext uri="{BB962C8B-B14F-4D97-AF65-F5344CB8AC3E}">
        <p14:creationId xmlns:p14="http://schemas.microsoft.com/office/powerpoint/2010/main" val="182903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8256-7F2E-E3BA-3C3E-59AD86FC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between GET and POST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7356C-D3D7-CAA8-0ADE-63BA21AD4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877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33117-9FDA-B2CD-1EAD-F5F57725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HTTP Request /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0B7E82-4C14-8A0B-13BD-9BAD7068A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3782" y="2581871"/>
            <a:ext cx="9564435" cy="2838846"/>
          </a:xfrm>
        </p:spPr>
      </p:pic>
    </p:spTree>
    <p:extLst>
      <p:ext uri="{BB962C8B-B14F-4D97-AF65-F5344CB8AC3E}">
        <p14:creationId xmlns:p14="http://schemas.microsoft.com/office/powerpoint/2010/main" val="352321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EFB9-48B3-2F3C-3801-026DB405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GET method calls Servlet </a:t>
            </a:r>
            <a:r>
              <a:rPr lang="en-US" dirty="0" err="1"/>
              <a:t>doGet</a:t>
            </a:r>
            <a:r>
              <a:rPr lang="en-US" dirty="0"/>
              <a:t>()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007295-9285-4DB4-01C3-120ED9EE9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836" y="2105554"/>
            <a:ext cx="8802328" cy="3791479"/>
          </a:xfrm>
        </p:spPr>
      </p:pic>
    </p:spTree>
    <p:extLst>
      <p:ext uri="{BB962C8B-B14F-4D97-AF65-F5344CB8AC3E}">
        <p14:creationId xmlns:p14="http://schemas.microsoft.com/office/powerpoint/2010/main" val="190172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67F0-9763-4A34-ABB4-FC429AF7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POST method calls Servlet </a:t>
            </a:r>
            <a:r>
              <a:rPr lang="en-US" dirty="0" err="1"/>
              <a:t>doPost</a:t>
            </a:r>
            <a:r>
              <a:rPr lang="en-US" dirty="0"/>
              <a:t>()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BAF1A-8417-4D53-4C13-19153C33F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678" y="2186528"/>
            <a:ext cx="8916644" cy="3629532"/>
          </a:xfrm>
        </p:spPr>
      </p:pic>
    </p:spTree>
    <p:extLst>
      <p:ext uri="{BB962C8B-B14F-4D97-AF65-F5344CB8AC3E}">
        <p14:creationId xmlns:p14="http://schemas.microsoft.com/office/powerpoint/2010/main" val="2087496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35FF8-3B29-0DD8-D23D-9896B6F4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Hello World Servlet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91A7-D876-CCBB-5DCB-790EAC81D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Java class that is processed on the server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Java class generates HTML that is returned to browse</a:t>
            </a:r>
            <a:r>
              <a:rPr lang="en-IN" dirty="0"/>
              <a:t>r</a:t>
            </a:r>
          </a:p>
          <a:p>
            <a:pPr>
              <a:lnSpc>
                <a:spcPct val="200000"/>
              </a:lnSpc>
            </a:pPr>
            <a:r>
              <a:rPr lang="en-US" dirty="0"/>
              <a:t>Can read HTML form data, use cookies and sessions </a:t>
            </a:r>
            <a:r>
              <a:rPr lang="en-US" dirty="0" err="1"/>
              <a:t>etc</a:t>
            </a:r>
            <a:r>
              <a:rPr lang="en-US" dirty="0"/>
              <a:t>…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At a high-level, similar functionality to JSPs</a:t>
            </a:r>
            <a:endParaRPr lang="en-IN" dirty="0"/>
          </a:p>
          <a:p>
            <a:pPr marL="0" indent="0">
              <a:lnSpc>
                <a:spcPct val="2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7010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291D-A0CC-47A4-134F-858EA4D1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with GET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C4C74D-113D-3075-B5F3-7444115D7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730" y="2089339"/>
            <a:ext cx="7992590" cy="2781688"/>
          </a:xfrm>
        </p:spPr>
      </p:pic>
    </p:spTree>
    <p:extLst>
      <p:ext uri="{BB962C8B-B14F-4D97-AF65-F5344CB8AC3E}">
        <p14:creationId xmlns:p14="http://schemas.microsoft.com/office/powerpoint/2010/main" val="115405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F6B7-0AD5-6195-08A5-82B60C2D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Data with POST method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2CB8E-785B-0524-8395-E963EA591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790" y="2200104"/>
            <a:ext cx="6277851" cy="1228896"/>
          </a:xfrm>
        </p:spPr>
      </p:pic>
    </p:spTree>
    <p:extLst>
      <p:ext uri="{BB962C8B-B14F-4D97-AF65-F5344CB8AC3E}">
        <p14:creationId xmlns:p14="http://schemas.microsoft.com/office/powerpoint/2010/main" val="3432648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20B4-159C-0E2D-23F4-842153BE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Well …. which one???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8D19F-24E4-094D-9B6C-97429378F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411" y="2475593"/>
            <a:ext cx="8335538" cy="2343477"/>
          </a:xfrm>
        </p:spPr>
      </p:pic>
    </p:spTree>
    <p:extLst>
      <p:ext uri="{BB962C8B-B14F-4D97-AF65-F5344CB8AC3E}">
        <p14:creationId xmlns:p14="http://schemas.microsoft.com/office/powerpoint/2010/main" val="3907428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1466-1EE3-A126-4762-64AD0923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D9D7C9-38EF-5FF9-4006-AC4C2A18D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099" y="2672371"/>
            <a:ext cx="8611802" cy="2657846"/>
          </a:xfrm>
        </p:spPr>
      </p:pic>
    </p:spTree>
    <p:extLst>
      <p:ext uri="{BB962C8B-B14F-4D97-AF65-F5344CB8AC3E}">
        <p14:creationId xmlns:p14="http://schemas.microsoft.com/office/powerpoint/2010/main" val="141603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330F1-5393-AF72-BAAA-C37B35DF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Servlets?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B56610-DE10-14C8-B99A-1313BF7D6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6625"/>
            <a:ext cx="10515600" cy="2949338"/>
          </a:xfrm>
        </p:spPr>
      </p:pic>
    </p:spTree>
    <p:extLst>
      <p:ext uri="{BB962C8B-B14F-4D97-AF65-F5344CB8AC3E}">
        <p14:creationId xmlns:p14="http://schemas.microsoft.com/office/powerpoint/2010/main" val="98928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AE5E-236E-7CAA-08D4-51D4C8398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Show me the code!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4D7C7-DF06-A5DF-90EA-1FD1F4E8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278" y="1825625"/>
            <a:ext cx="9439443" cy="4351338"/>
          </a:xfrm>
        </p:spPr>
      </p:pic>
    </p:spTree>
    <p:extLst>
      <p:ext uri="{BB962C8B-B14F-4D97-AF65-F5344CB8AC3E}">
        <p14:creationId xmlns:p14="http://schemas.microsoft.com/office/powerpoint/2010/main" val="306263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F5E-C6F8-BD79-3CC6-5D8C38BD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 the Servlet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DAE5-8E04-A282-BD27-6BA3B992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path specified in </a:t>
            </a:r>
            <a:r>
              <a:rPr lang="en-US" dirty="0" err="1"/>
              <a:t>WebServlet</a:t>
            </a:r>
            <a:r>
              <a:rPr lang="en-US" dirty="0"/>
              <a:t> annotation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651C1-6508-CE6B-2476-F2511EA96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72" y="2633983"/>
            <a:ext cx="10515600" cy="355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9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AE9C-E92A-09F8-5DBC-D4D98C4E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Servlets and JSP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0B14-0F54-C59D-56C9-375CC2F5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91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6CC5-E162-29D7-9E45-D5FE456F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and Servlets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3AE95-272D-1A6B-A676-2111F77A0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915" y="2110317"/>
            <a:ext cx="8202170" cy="3781953"/>
          </a:xfrm>
        </p:spPr>
      </p:pic>
    </p:spTree>
    <p:extLst>
      <p:ext uri="{BB962C8B-B14F-4D97-AF65-F5344CB8AC3E}">
        <p14:creationId xmlns:p14="http://schemas.microsoft.com/office/powerpoint/2010/main" val="25981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5587-7226-66EE-3804-BA19D981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JSP and Servlets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E9C99-A864-657D-0C6C-AE65624D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599" y="2277070"/>
            <a:ext cx="8430802" cy="2838846"/>
          </a:xfrm>
        </p:spPr>
      </p:pic>
    </p:spTree>
    <p:extLst>
      <p:ext uri="{BB962C8B-B14F-4D97-AF65-F5344CB8AC3E}">
        <p14:creationId xmlns:p14="http://schemas.microsoft.com/office/powerpoint/2010/main" val="6094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2381-8947-0ADB-2A1C-3E58A7B1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1454-6918-C2AA-57AD-4AD8E34B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Can use either one for building Java web apps …</a:t>
            </a:r>
          </a:p>
          <a:p>
            <a:pPr>
              <a:lnSpc>
                <a:spcPct val="200000"/>
              </a:lnSpc>
            </a:pPr>
            <a:r>
              <a:rPr lang="en-US" dirty="0"/>
              <a:t>Build entire site using only Servlets … or</a:t>
            </a:r>
          </a:p>
          <a:p>
            <a:pPr>
              <a:lnSpc>
                <a:spcPct val="200000"/>
              </a:lnSpc>
            </a:pPr>
            <a:r>
              <a:rPr lang="en-US" dirty="0"/>
              <a:t>Build entire site using only JSPs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100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195</Words>
  <Application>Microsoft Office PowerPoint</Application>
  <PresentationFormat>Widescreen</PresentationFormat>
  <Paragraphs>35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Servlets</vt:lpstr>
      <vt:lpstr>Hello World Servlet </vt:lpstr>
      <vt:lpstr>What Are Servlets?</vt:lpstr>
      <vt:lpstr>Show me the code!</vt:lpstr>
      <vt:lpstr>Access the Servlet</vt:lpstr>
      <vt:lpstr>Comparing Servlets and JSP </vt:lpstr>
      <vt:lpstr>JSP and Servlets</vt:lpstr>
      <vt:lpstr>Comparing JSP and Servlets</vt:lpstr>
      <vt:lpstr>Which One?</vt:lpstr>
      <vt:lpstr>Best Practice</vt:lpstr>
      <vt:lpstr>Reading HTML Form Data with Servlets </vt:lpstr>
      <vt:lpstr>HTTP Request / Response</vt:lpstr>
      <vt:lpstr>Step 1: Building HTML Form</vt:lpstr>
      <vt:lpstr>Form GET method calls Servlet doGet() method</vt:lpstr>
      <vt:lpstr>Step 2: Reading Form Data with Servlet</vt:lpstr>
      <vt:lpstr>Difference between GET and POST </vt:lpstr>
      <vt:lpstr>HTTP Request / Response</vt:lpstr>
      <vt:lpstr>Form GET method calls Servlet doGet() method</vt:lpstr>
      <vt:lpstr>Form POST method calls Servlet doPost() method</vt:lpstr>
      <vt:lpstr>Sending Data with GET method</vt:lpstr>
      <vt:lpstr>Sending Data with POST method</vt:lpstr>
      <vt:lpstr>Well …. which one???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Ranganathan Kasiganesan</dc:creator>
  <cp:lastModifiedBy>Ranganathan Kasiganesan</cp:lastModifiedBy>
  <cp:revision>2</cp:revision>
  <dcterms:created xsi:type="dcterms:W3CDTF">2025-03-16T11:25:24Z</dcterms:created>
  <dcterms:modified xsi:type="dcterms:W3CDTF">2025-04-07T14:35:22Z</dcterms:modified>
</cp:coreProperties>
</file>